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9" r:id="rId2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920B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7" autoAdjust="0"/>
    <p:restoredTop sz="94660"/>
  </p:normalViewPr>
  <p:slideViewPr>
    <p:cSldViewPr snapToGrid="0">
      <p:cViewPr varScale="1">
        <p:scale>
          <a:sx n="85" d="100"/>
          <a:sy n="85" d="100"/>
        </p:scale>
        <p:origin x="-470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F83C1A-D360-4F31-AB89-ADD1C5407C50}" type="datetimeFigureOut">
              <a:rPr lang="en-US"/>
              <a:pPr>
                <a:defRPr/>
              </a:pPr>
              <a:t>1/24/2023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D49889-59B1-407E-89E4-2DEBB7B975F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822160-72A8-4F6E-BD61-4BAA84DC9D7B}" type="datetimeFigureOut">
              <a:rPr lang="en-US"/>
              <a:pPr>
                <a:defRPr/>
              </a:pPr>
              <a:t>1/24/2023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87FEEE-4DCF-450C-818A-A8B2C816892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549F85-89D9-499F-8214-5CBBDA58FE3F}" type="datetimeFigureOut">
              <a:rPr lang="en-US"/>
              <a:pPr>
                <a:defRPr/>
              </a:pPr>
              <a:t>1/24/2023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BC57F4-C2D2-419D-9F38-7487005A8A9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08CC96-4530-4BD9-A023-6E2CE27C2FB3}" type="datetimeFigureOut">
              <a:rPr lang="en-US"/>
              <a:pPr>
                <a:defRPr/>
              </a:pPr>
              <a:t>1/24/2023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469611-94EF-45A0-91C0-4DD15DE747E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0076B0-A8E8-49DC-92DD-469B63C8F0F6}" type="datetimeFigureOut">
              <a:rPr lang="en-US"/>
              <a:pPr>
                <a:defRPr/>
              </a:pPr>
              <a:t>1/24/2023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BB2263-BD17-456D-9FDB-D42E29704D1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E8CDAB-47F2-4C46-A205-1A81B9FAAEB9}" type="datetimeFigureOut">
              <a:rPr lang="en-US"/>
              <a:pPr>
                <a:defRPr/>
              </a:pPr>
              <a:t>1/24/2023</a:t>
            </a:fld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856237-3A3D-4A9F-8620-681F1A84348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722588-8FAB-481A-91DF-1A7602786A61}" type="datetimeFigureOut">
              <a:rPr lang="en-US"/>
              <a:pPr>
                <a:defRPr/>
              </a:pPr>
              <a:t>1/24/2023</a:t>
            </a:fld>
            <a:endParaRPr lang="en-US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F33E73-763A-4E7E-95F2-86AC2726707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CA7214-971A-4798-9407-81CA0129E74D}" type="datetimeFigureOut">
              <a:rPr lang="en-US"/>
              <a:pPr>
                <a:defRPr/>
              </a:pPr>
              <a:t>1/24/2023</a:t>
            </a:fld>
            <a:endParaRPr lang="en-US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EF53BA-B1B3-48F9-8B80-F8B8A29308E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AA5D8A-7D0C-44D9-A4BE-BDFE8886FE30}" type="datetimeFigureOut">
              <a:rPr lang="en-US"/>
              <a:pPr>
                <a:defRPr/>
              </a:pPr>
              <a:t>1/24/2023</a:t>
            </a:fld>
            <a:endParaRPr lang="en-US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0A17A4-6AA9-4592-A403-A5E249901CC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3BF01C-4DAE-4A96-86C2-03E4AD1B831B}" type="datetimeFigureOut">
              <a:rPr lang="en-US"/>
              <a:pPr>
                <a:defRPr/>
              </a:pPr>
              <a:t>1/24/2023</a:t>
            </a:fld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AE0662-4F47-47FC-8323-8E518F4B336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06DADE-5BDA-41F1-8420-214E0788A569}" type="datetimeFigureOut">
              <a:rPr lang="en-US"/>
              <a:pPr>
                <a:defRPr/>
              </a:pPr>
              <a:t>1/24/2023</a:t>
            </a:fld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A39EF9-B93F-44CD-8342-F6E7B639849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screen">
            <a:alphaModFix amt="29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заголовка</a:t>
            </a:r>
            <a:endParaRPr lang="en-US" altLang="en-US" smtClean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  <a:endParaRPr lang="en-US" altLang="en-US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E10B0CD-BEDD-4CD0-9B8F-EC9A0BA1108C}" type="datetimeFigureOut">
              <a:rPr lang="en-US"/>
              <a:pPr>
                <a:defRPr/>
              </a:pPr>
              <a:t>1/24/2023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4BCB1F57-2E2D-42DE-A3E8-7A506C5632C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82515" y="1470211"/>
            <a:ext cx="7173686" cy="1183501"/>
          </a:xfrm>
        </p:spPr>
        <p:txBody>
          <a:bodyPr/>
          <a:lstStyle/>
          <a:p>
            <a:pPr algn="ctr"/>
            <a:r>
              <a:rPr lang="ru-RU" sz="1200" b="1" dirty="0" smtClean="0"/>
              <a:t>Республика Таджикистан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b="1" dirty="0" smtClean="0"/>
              <a:t>Молодёжный Экологический Центр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b="1" dirty="0" smtClean="0"/>
              <a:t>при поддержке Регионального Проекта </a:t>
            </a:r>
            <a:r>
              <a:rPr lang="en-US" sz="1200" b="1" dirty="0" smtClean="0"/>
              <a:t>USAID</a:t>
            </a:r>
            <a:r>
              <a:rPr lang="ru-RU" sz="1200" b="1" dirty="0" smtClean="0"/>
              <a:t> по водным ресурсам и окружающей среде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b="1" dirty="0" smtClean="0"/>
              <a:t>ПРОЕКТ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b="1" dirty="0" smtClean="0"/>
              <a:t>«Повышение устойчивости водопользования в сельских общинах бассейна реки </a:t>
            </a:r>
            <a:r>
              <a:rPr lang="ru-RU" sz="1200" b="1" dirty="0" err="1" smtClean="0"/>
              <a:t>Кафирниган</a:t>
            </a:r>
            <a:r>
              <a:rPr lang="ru-RU" sz="1000" b="1" dirty="0" smtClean="0"/>
              <a:t>»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 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b="1" dirty="0" smtClean="0"/>
              <a:t>Технологии лучшего распределения воды: улучшенный </a:t>
            </a:r>
            <a:r>
              <a:rPr lang="ru-RU" sz="1800" b="1" dirty="0" err="1" smtClean="0"/>
              <a:t>бороздковый</a:t>
            </a:r>
            <a:r>
              <a:rPr lang="ru-RU" sz="1800" b="1" dirty="0" smtClean="0"/>
              <a:t> полив</a:t>
            </a:r>
            <a:endParaRPr lang="ru-RU" sz="1800" b="1" dirty="0"/>
          </a:p>
        </p:txBody>
      </p:sp>
      <p:pic>
        <p:nvPicPr>
          <p:cNvPr id="5" name="Содержимое 4" descr="IMG_20220626_09204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-1514042" y="1454130"/>
            <a:ext cx="6917911" cy="3889829"/>
          </a:xfrm>
        </p:spPr>
      </p:pic>
      <p:sp>
        <p:nvSpPr>
          <p:cNvPr id="6" name="Содержимое 2"/>
          <p:cNvSpPr txBox="1">
            <a:spLocks/>
          </p:cNvSpPr>
          <p:nvPr/>
        </p:nvSpPr>
        <p:spPr bwMode="auto">
          <a:xfrm>
            <a:off x="4136571" y="2545525"/>
            <a:ext cx="7881257" cy="3070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8600" marR="0" lvl="0" indent="-228600" algn="just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just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lang="ru-RU" sz="1400" dirty="0">
              <a:latin typeface="+mn-lt"/>
            </a:endParaRPr>
          </a:p>
          <a:p>
            <a:pPr marL="228600" marR="0" lvl="0" indent="-228600" algn="just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lvl="0" indent="-228600" algn="just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/>
            </a:pPr>
            <a:r>
              <a:rPr lang="ru-RU" sz="1600" dirty="0" smtClean="0"/>
              <a:t>На своём участке </a:t>
            </a:r>
            <a:r>
              <a:rPr lang="ru-RU" sz="1600" dirty="0" err="1" smtClean="0">
                <a:latin typeface="+mn-lt"/>
              </a:rPr>
              <a:t>Холикова</a:t>
            </a:r>
            <a:r>
              <a:rPr lang="ru-RU" sz="1600" dirty="0" smtClean="0">
                <a:latin typeface="+mn-lt"/>
              </a:rPr>
              <a:t> </a:t>
            </a:r>
            <a:r>
              <a:rPr lang="ru-RU" sz="1600" dirty="0" err="1" smtClean="0">
                <a:latin typeface="+mn-lt"/>
              </a:rPr>
              <a:t>Шахло</a:t>
            </a:r>
            <a:r>
              <a:rPr lang="ru-RU" sz="1600" dirty="0" smtClean="0">
                <a:latin typeface="+mn-lt"/>
              </a:rPr>
              <a:t> из села </a:t>
            </a:r>
            <a:r>
              <a:rPr lang="ru-RU" sz="1600" dirty="0" err="1" smtClean="0">
                <a:latin typeface="+mn-lt"/>
              </a:rPr>
              <a:t>Содики</a:t>
            </a:r>
            <a:r>
              <a:rPr lang="ru-RU" sz="1600" dirty="0" smtClean="0">
                <a:latin typeface="+mn-lt"/>
              </a:rPr>
              <a:t> </a:t>
            </a:r>
            <a:r>
              <a:rPr lang="ru-RU" sz="1600" dirty="0" err="1" smtClean="0">
                <a:latin typeface="+mn-lt"/>
              </a:rPr>
              <a:t>Гиссарского</a:t>
            </a:r>
            <a:r>
              <a:rPr lang="ru-RU" sz="1600" dirty="0" smtClean="0">
                <a:latin typeface="+mn-lt"/>
              </a:rPr>
              <a:t> района</a:t>
            </a:r>
            <a:r>
              <a:rPr lang="ru-RU" sz="1600" dirty="0" smtClean="0"/>
              <a:t>  в 2022 г. внедрила технологию полива «через борозду» и технологию «короткой борозды», о которых она узнала на тренингах Молодежного Экологического Центра и которые раньше не применялись в селе.</a:t>
            </a:r>
          </a:p>
          <a:p>
            <a:pPr marL="228600" lvl="0" indent="-228600" algn="just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/>
            </a:pPr>
            <a:r>
              <a:rPr lang="ru-RU" sz="1600" dirty="0" smtClean="0">
                <a:latin typeface="+mn-lt"/>
              </a:rPr>
              <a:t>С использованием технологии полива «через борозду» и  «короткой борозды» удалось на 50% снизить потребление воды на орошение и даже увеличить урожайность хлопка. С 55 соток земли </a:t>
            </a:r>
            <a:r>
              <a:rPr lang="ru-RU" sz="1600" dirty="0" err="1" smtClean="0">
                <a:latin typeface="+mn-lt"/>
              </a:rPr>
              <a:t>Шахло</a:t>
            </a:r>
            <a:r>
              <a:rPr lang="ru-RU" sz="1600" dirty="0" smtClean="0">
                <a:latin typeface="+mn-lt"/>
              </a:rPr>
              <a:t> получила  </a:t>
            </a:r>
            <a:r>
              <a:rPr lang="ru-RU" sz="1600" dirty="0" smtClean="0">
                <a:latin typeface="+mn-lt"/>
              </a:rPr>
              <a:t>около </a:t>
            </a:r>
            <a:r>
              <a:rPr lang="ru-RU" sz="1600" dirty="0" smtClean="0">
                <a:latin typeface="+mn-lt"/>
              </a:rPr>
              <a:t>20</a:t>
            </a:r>
            <a:r>
              <a:rPr lang="ru-RU" sz="1600" dirty="0" smtClean="0">
                <a:latin typeface="+mn-lt"/>
              </a:rPr>
              <a:t> </a:t>
            </a:r>
            <a:r>
              <a:rPr lang="ru-RU" sz="1600" dirty="0" smtClean="0">
                <a:latin typeface="+mn-lt"/>
              </a:rPr>
              <a:t>центнеров хлопка, что является высоким показателем для </a:t>
            </a:r>
            <a:r>
              <a:rPr lang="ru-RU" sz="1600" dirty="0" err="1" smtClean="0">
                <a:latin typeface="+mn-lt"/>
              </a:rPr>
              <a:t>Гиссарской</a:t>
            </a:r>
            <a:r>
              <a:rPr lang="ru-RU" sz="1600" dirty="0" smtClean="0">
                <a:latin typeface="+mn-lt"/>
              </a:rPr>
              <a:t> долины.</a:t>
            </a:r>
            <a:r>
              <a:rPr lang="ru-RU" sz="2000" dirty="0" smtClean="0">
                <a:latin typeface="+mn-lt"/>
              </a:rPr>
              <a:t>.</a:t>
            </a:r>
            <a:endParaRPr kumimoji="0" lang="ru-RU" sz="20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Picture 4" descr="D:\документы 7.06.13\лого\usaid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374315" y="173736"/>
            <a:ext cx="2199042" cy="851029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7987" y="284780"/>
            <a:ext cx="2582097" cy="6242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2501</TotalTime>
  <Words>93</Words>
  <Application>Microsoft Office PowerPoint</Application>
  <PresentationFormat>Произвольный</PresentationFormat>
  <Paragraphs>6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Республика Таджикистан Молодёжный Экологический Центр при поддержке Регионального Проекта USAID по водным ресурсам и окружающей среде ПРОЕКТ «Повышение устойчивости водопользования в сельских общинах бассейна реки Кафирниган»    Технологии лучшего распределения воды: улучшенный бороздковый полив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Серия тренингов в МЭЦ</dc:title>
  <dc:creator>Пользователь Windows</dc:creator>
  <cp:lastModifiedBy>YEC</cp:lastModifiedBy>
  <cp:revision>253</cp:revision>
  <dcterms:created xsi:type="dcterms:W3CDTF">2018-12-12T10:20:03Z</dcterms:created>
  <dcterms:modified xsi:type="dcterms:W3CDTF">2023-01-24T09:40:49Z</dcterms:modified>
</cp:coreProperties>
</file>